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1"/>
  </p:notesMasterIdLst>
  <p:sldIdLst>
    <p:sldId id="268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1" r:id="rId14"/>
    <p:sldId id="272" r:id="rId15"/>
    <p:sldId id="273" r:id="rId16"/>
    <p:sldId id="274" r:id="rId17"/>
    <p:sldId id="275" r:id="rId18"/>
    <p:sldId id="266" r:id="rId19"/>
    <p:sldId id="267" r:id="rId20"/>
  </p:sldIdLst>
  <p:sldSz cx="9144000" cy="6858000" type="screen4x3"/>
  <p:notesSz cx="6858000" cy="91170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3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0B999-FDE2-4E25-AFDD-9AD05C428B00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84213"/>
            <a:ext cx="4556125" cy="3417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59813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59813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F3B93-5AD3-4819-9E10-62743D450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DDF294-755D-4E01-AE65-C38D46C7DCD3}" type="slidenum">
              <a:rPr lang="en-US" smtClean="0">
                <a:latin typeface="Arial" charset="0"/>
              </a:rPr>
              <a:pPr/>
              <a:t>1</a:t>
            </a:fld>
            <a:endParaRPr lang="en-US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20B09-5374-409F-A0BC-ECB2140153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48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B35C7-625C-4F61-AE2C-30F09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9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B35C7-625C-4F61-AE2C-30F09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7240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B35C7-625C-4F61-AE2C-30F09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50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B35C7-625C-4F61-AE2C-30F09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2046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B35C7-625C-4F61-AE2C-30F09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1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5C93F-7BF5-468A-BF70-4FF24FAB61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91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4A484-EB22-4EA8-85F8-BA5590C760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6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12615-6246-4082-A098-635E00F5EB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10E40-D5DC-4B6C-94B5-86EDDFBCD2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A49BC-0214-48EC-B995-EAE2B74740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69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79A8A-8523-4F3F-B93E-3460C96539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83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C78EB-9FA5-4D5F-883A-69B3D88549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4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6F9BC-D3F8-4FA1-8D86-A034E31BC2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7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99204-1F91-4DFE-ACF8-09CD8299B9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7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E3C50-F738-43E9-AF00-197A0E2521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4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74B35C7-625C-4F61-AE2C-30F09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/" TargetMode="External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udymafia.org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3D_animation" TargetMode="External"/><Relationship Id="rId2" Type="http://schemas.openxmlformats.org/officeDocument/2006/relationships/hyperlink" Target="http://en.wikipedia.org/wiki/Computer_aided_desig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3D_modeling_softwar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strip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2133600" y="540258"/>
            <a:ext cx="6934200" cy="69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748937" y="1252954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</a:rPr>
              <a:t>www.studybindas.com</a:t>
            </a:r>
            <a:endParaRPr lang="en-US" sz="6000" dirty="0">
              <a:solidFill>
                <a:schemeClr val="accent1">
                  <a:lumMod val="60000"/>
                  <a:lumOff val="40000"/>
                </a:schemeClr>
              </a:solidFill>
              <a:latin typeface="Tahoma" pitchFamily="34" charset="0"/>
            </a:endParaRP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381000" y="5943600"/>
            <a:ext cx="8534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/>
              <a:t>Submitted To: www.studybindas.com             Submitted By: www.studybindas.com</a:t>
            </a: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981200" y="2819400"/>
            <a:ext cx="5105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600" b="1" dirty="0"/>
              <a:t>Seminar</a:t>
            </a:r>
          </a:p>
          <a:p>
            <a:pPr algn="ctr" eaLnBrk="0" hangingPunct="0">
              <a:defRPr/>
            </a:pPr>
            <a:r>
              <a:rPr lang="en-US" sz="3600" b="1" dirty="0"/>
              <a:t> On</a:t>
            </a:r>
          </a:p>
          <a:p>
            <a:pPr algn="ctr"/>
            <a:r>
              <a:rPr lang="en-US" sz="4000" b="1" dirty="0"/>
              <a:t>3D Printing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C04AD7-CED2-36C2-0071-308108E290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2343"/>
            <a:ext cx="1339257" cy="133925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9838"/>
            <a:ext cx="7772400" cy="1446550"/>
          </a:xfrm>
        </p:spPr>
        <p:txBody>
          <a:bodyPr/>
          <a:lstStyle/>
          <a:p>
            <a:r>
              <a:rPr lang="en-US" dirty="0"/>
              <a:t>Selective laser sintering (SLS)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2514600"/>
          </a:xfrm>
        </p:spPr>
        <p:txBody>
          <a:bodyPr/>
          <a:lstStyle/>
          <a:p>
            <a:r>
              <a:rPr lang="en-US" sz="2400" dirty="0">
                <a:effectLst/>
                <a:ea typeface="ヒラギノ角ゴ ProN W3" charset="-128"/>
              </a:rPr>
              <a:t>Selective laser sintering (SLS) is an additive manufacturing technique that uses a high power laser (for example, a carbon dioxide laser) to fuse small particles of plastic, metal (direct metal laser sintering),ceramic or glass powders into a mass that has a desired 3-dimensional shape</a:t>
            </a:r>
          </a:p>
          <a:p>
            <a:endParaRPr lang="en-US" sz="2400" dirty="0">
              <a:effectLst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316413" y="4343400"/>
            <a:ext cx="4827587" cy="2514600"/>
            <a:chOff x="0" y="0"/>
            <a:chExt cx="6288" cy="4288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6" y="136"/>
              <a:ext cx="6016" cy="40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6" name="Picture 3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6288" cy="4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>
                <a:solidFill>
                  <a:srgbClr val="003C52"/>
                </a:solidFill>
              </a:rPr>
              <a:t>STEREO</a:t>
            </a:r>
            <a:r>
              <a:rPr lang="en-US" dirty="0"/>
              <a:t>LITHOGRAPHY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505200" cy="4114800"/>
          </a:xfrm>
        </p:spPr>
        <p:txBody>
          <a:bodyPr/>
          <a:lstStyle/>
          <a:p>
            <a:r>
              <a:rPr lang="en-US" sz="2400" dirty="0" err="1"/>
              <a:t>Stereolithography</a:t>
            </a:r>
            <a:r>
              <a:rPr lang="en-US" sz="2400" dirty="0"/>
              <a:t> is an additive manufacturing process using a vat of liquid UV-curable photopolymer </a:t>
            </a:r>
            <a:r>
              <a:rPr lang="ja-JP" altLang="en-US" sz="2400"/>
              <a:t>”</a:t>
            </a:r>
            <a:r>
              <a:rPr lang="en-US" altLang="ja-JP" sz="2400" dirty="0"/>
              <a:t>resin</a:t>
            </a:r>
            <a:r>
              <a:rPr lang="ja-JP" altLang="en-US" sz="2400"/>
              <a:t>”</a:t>
            </a:r>
            <a:r>
              <a:rPr lang="en-US" altLang="ja-JP" sz="2400" dirty="0"/>
              <a:t> and a UV laser to build parts a layer at a time.</a:t>
            </a:r>
            <a:endParaRPr lang="en-US" sz="2400" dirty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1950" y="2133600"/>
            <a:ext cx="497205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9838"/>
            <a:ext cx="7772400" cy="1446550"/>
          </a:xfrm>
        </p:spPr>
        <p:txBody>
          <a:bodyPr/>
          <a:lstStyle/>
          <a:p>
            <a:r>
              <a:rPr lang="en-US" dirty="0">
                <a:solidFill>
                  <a:srgbClr val="003C52"/>
                </a:solidFill>
              </a:rPr>
              <a:t>STEREO</a:t>
            </a:r>
            <a:r>
              <a:rPr lang="en-US" dirty="0"/>
              <a:t>LITHOGRAPHY</a:t>
            </a:r>
            <a:br>
              <a:rPr lang="en-US" dirty="0"/>
            </a:br>
            <a:r>
              <a:rPr lang="en-US" dirty="0"/>
              <a:t>(Cont…)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4572000" cy="4114800"/>
          </a:xfrm>
        </p:spPr>
        <p:txBody>
          <a:bodyPr/>
          <a:lstStyle/>
          <a:p>
            <a:r>
              <a:rPr lang="en-US" sz="2400" dirty="0"/>
              <a:t>CAD (Computer Assisted Design) Programs help users create STL Files for the 3D Printers to read.</a:t>
            </a:r>
          </a:p>
          <a:p>
            <a:r>
              <a:rPr lang="en-US" sz="2400" dirty="0"/>
              <a:t>STL (</a:t>
            </a:r>
            <a:r>
              <a:rPr lang="en-US" sz="2400" dirty="0" err="1"/>
              <a:t>STereoLithography</a:t>
            </a:r>
            <a:r>
              <a:rPr lang="en-US" sz="2400" dirty="0"/>
              <a:t>) file format – a file format which uses many little triangles to make a 3 dimensional plot of the objects intended surface. 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0" y="2057400"/>
            <a:ext cx="406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/>
              <a:t>FDM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981200"/>
            <a:ext cx="3886200" cy="4114800"/>
          </a:xfrm>
        </p:spPr>
        <p:txBody>
          <a:bodyPr/>
          <a:lstStyle/>
          <a:p>
            <a:r>
              <a:rPr lang="en-US" sz="2400" b="1" dirty="0"/>
              <a:t>Fused deposition modeling</a:t>
            </a:r>
            <a:r>
              <a:rPr lang="en-US" sz="2400" dirty="0"/>
              <a:t> (</a:t>
            </a:r>
            <a:r>
              <a:rPr lang="en-US" sz="2400" b="1" dirty="0"/>
              <a:t>FDM</a:t>
            </a:r>
            <a:r>
              <a:rPr lang="en-US" sz="2400" dirty="0"/>
              <a:t>) is an additive manufacturing technology commonly used for modeling, prototyping, and production applications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914400" y="1981200"/>
            <a:ext cx="4737100" cy="4584700"/>
            <a:chOff x="0" y="0"/>
            <a:chExt cx="5056" cy="3872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6" y="136"/>
              <a:ext cx="4784" cy="359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6" name="Picture 4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5056" cy="38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9838"/>
            <a:ext cx="7772400" cy="1446550"/>
          </a:xfrm>
        </p:spPr>
        <p:txBody>
          <a:bodyPr/>
          <a:lstStyle/>
          <a:p>
            <a:r>
              <a:rPr lang="en-US" dirty="0"/>
              <a:t>Laminated object                  manufacturing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4267200" cy="4724400"/>
          </a:xfrm>
        </p:spPr>
        <p:txBody>
          <a:bodyPr/>
          <a:lstStyle/>
          <a:p>
            <a:r>
              <a:rPr lang="en-US" sz="2400" b="1" dirty="0"/>
              <a:t>Laminated object manufacturing</a:t>
            </a:r>
            <a:r>
              <a:rPr lang="en-US" sz="2400" dirty="0"/>
              <a:t> (</a:t>
            </a:r>
            <a:r>
              <a:rPr lang="en-US" sz="2400" b="1" dirty="0"/>
              <a:t>LOM</a:t>
            </a:r>
            <a:r>
              <a:rPr lang="en-US" sz="2400" dirty="0"/>
              <a:t>) is a rapid prototyping system developed by </a:t>
            </a:r>
            <a:r>
              <a:rPr lang="en-US" sz="2400" dirty="0" err="1"/>
              <a:t>Helisys</a:t>
            </a:r>
            <a:r>
              <a:rPr lang="en-US" sz="2400" dirty="0"/>
              <a:t> Inc. In it, layers of adhesive-coated paper, plastic or metal laminates are successively glued together and cut to shape with a knife or laser cutter.</a:t>
            </a:r>
          </a:p>
          <a:p>
            <a:endParaRPr lang="en-US" sz="2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853" y="2222603"/>
            <a:ext cx="4569770" cy="44604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Prototyping</a:t>
            </a:r>
          </a:p>
          <a:p>
            <a:r>
              <a:rPr lang="en-US" dirty="0"/>
              <a:t>Modeling</a:t>
            </a:r>
          </a:p>
          <a:p>
            <a:r>
              <a:rPr lang="en-US" dirty="0"/>
              <a:t>Custom parts</a:t>
            </a:r>
          </a:p>
          <a:p>
            <a:r>
              <a:rPr lang="en-US" dirty="0"/>
              <a:t>Design</a:t>
            </a:r>
          </a:p>
          <a:p>
            <a:r>
              <a:rPr lang="en-US" dirty="0"/>
              <a:t>Research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9838"/>
            <a:ext cx="7772400" cy="1446550"/>
          </a:xfrm>
        </p:spPr>
        <p:txBody>
          <a:bodyPr/>
          <a:lstStyle/>
          <a:p>
            <a:r>
              <a:rPr lang="en-US" dirty="0"/>
              <a:t>Challenges Facing 3D Printing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3810000" cy="4114800"/>
          </a:xfrm>
        </p:spPr>
        <p:txBody>
          <a:bodyPr/>
          <a:lstStyle/>
          <a:p>
            <a:r>
              <a:rPr lang="en-US" sz="2400" dirty="0"/>
              <a:t>Intellectual property rights of the 3D Printer users.</a:t>
            </a:r>
          </a:p>
          <a:p>
            <a:r>
              <a:rPr lang="en-US" sz="2400" dirty="0"/>
              <a:t>Nearly anything can be printed by 3D Printers and this is a troubling prospect if criminals use 3D Printers to create illegal products.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209800"/>
            <a:ext cx="4194175" cy="2057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425950"/>
            <a:ext cx="3646806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Nothing communicates ideas faster than a three-dimensional part or model.  With a 3D printer you can bring CAD files and design ideas to life – right from your desktop.  </a:t>
            </a:r>
          </a:p>
          <a:p>
            <a:r>
              <a:rPr lang="en-US" sz="2800" dirty="0"/>
              <a:t>Test form, fit and function – and as many design variations as you like – with functional parts. </a:t>
            </a:r>
            <a:endParaRPr lang="en-IN" sz="28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www.google.com</a:t>
            </a:r>
            <a:endParaRPr lang="en-US" dirty="0"/>
          </a:p>
          <a:p>
            <a:r>
              <a:rPr lang="en-US" dirty="0">
                <a:hlinkClick r:id="rId3"/>
              </a:rPr>
              <a:t>www.wikipedia.com</a:t>
            </a:r>
            <a:endParaRPr lang="en-US" dirty="0"/>
          </a:p>
          <a:p>
            <a:r>
              <a:rPr lang="en-US" dirty="0">
                <a:hlinkClick r:id="rId4"/>
              </a:rPr>
              <a:t>www.studybindas.com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31242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Font typeface="Wingdings 2" pitchFamily="18" charset="2"/>
              <a:buNone/>
            </a:pPr>
            <a:r>
              <a:rPr lang="en-US" sz="38400" dirty="0"/>
              <a:t>                              Thanks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3D printing?</a:t>
            </a:r>
          </a:p>
          <a:p>
            <a:r>
              <a:rPr lang="en-US" dirty="0"/>
              <a:t>General Principles</a:t>
            </a:r>
          </a:p>
          <a:p>
            <a:r>
              <a:rPr lang="en-US" dirty="0"/>
              <a:t>3D printing Methods</a:t>
            </a:r>
          </a:p>
          <a:p>
            <a:r>
              <a:rPr lang="en-US" dirty="0"/>
              <a:t>Applications</a:t>
            </a:r>
          </a:p>
          <a:p>
            <a:r>
              <a:rPr lang="en-US" dirty="0"/>
              <a:t>Challenges</a:t>
            </a:r>
          </a:p>
          <a:p>
            <a:r>
              <a:rPr lang="en-US" dirty="0"/>
              <a:t>Conclusion</a:t>
            </a:r>
          </a:p>
          <a:p>
            <a:r>
              <a:rPr lang="en-US" dirty="0"/>
              <a:t>Reference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/>
              <a:t>What is 3D Printing?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48600" cy="4876800"/>
          </a:xfrm>
        </p:spPr>
        <p:txBody>
          <a:bodyPr/>
          <a:lstStyle/>
          <a:p>
            <a:pPr algn="just"/>
            <a:r>
              <a:rPr lang="en-US" sz="2800" i="1" dirty="0"/>
              <a:t>For methods of applying a 2-D image on a 3-D surface</a:t>
            </a:r>
          </a:p>
          <a:p>
            <a:pPr algn="just"/>
            <a:endParaRPr lang="en-US" sz="2800" i="1" dirty="0"/>
          </a:p>
          <a:p>
            <a:pPr algn="just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Additive manufacturing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or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 printing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is a process of making a three-dimensional solid object of virtually any shape from a digital model.  3D printing is achieved using an 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additive process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where successive layers of material are laid down in different shapes.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/>
              <a:t>What is 3D Printing?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Additive Manufacturing: The term </a:t>
            </a:r>
            <a:r>
              <a:rPr lang="en-US" sz="2800" i="1" dirty="0"/>
              <a:t>additive manufacturing</a:t>
            </a:r>
            <a:r>
              <a:rPr lang="en-US" sz="2800" dirty="0"/>
              <a:t> refers to technologies that create objects through a sequential layering process. Objects that are manufactured additively can be used anywhere throughout the product life cycle,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/>
              <a:t>General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Modeling</a:t>
            </a:r>
          </a:p>
          <a:p>
            <a:r>
              <a:rPr lang="en-US" dirty="0"/>
              <a:t>Printing</a:t>
            </a:r>
          </a:p>
          <a:p>
            <a:r>
              <a:rPr lang="en-US" dirty="0"/>
              <a:t>Finishing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/>
              <a:t>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Additive manufacturing takes virtual blueprints from </a:t>
            </a:r>
            <a:r>
              <a:rPr lang="en-US" sz="2800" dirty="0">
                <a:hlinkClick r:id="rId2" tooltip="Computer aided design"/>
              </a:rPr>
              <a:t>computer aided design</a:t>
            </a:r>
            <a:r>
              <a:rPr lang="en-US" sz="2800" dirty="0"/>
              <a:t> (CAD) or </a:t>
            </a:r>
            <a:r>
              <a:rPr lang="en-US" sz="2800" dirty="0">
                <a:hlinkClick r:id="rId3" tooltip="3D animation"/>
              </a:rPr>
              <a:t>animation</a:t>
            </a:r>
            <a:r>
              <a:rPr lang="en-US" sz="2800" dirty="0"/>
              <a:t> </a:t>
            </a:r>
            <a:r>
              <a:rPr lang="en-US" sz="2800" dirty="0">
                <a:hlinkClick r:id="rId4" tooltip="3D modeling software"/>
              </a:rPr>
              <a:t>modeling software</a:t>
            </a:r>
            <a:r>
              <a:rPr lang="en-US" sz="2800" dirty="0"/>
              <a:t> and "slices" them into digital cross-sections for the machine to successively use as a guideline for printing.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772400" cy="1347788"/>
          </a:xfrm>
        </p:spPr>
        <p:txBody>
          <a:bodyPr/>
          <a:lstStyle/>
          <a:p>
            <a:r>
              <a:rPr lang="en-US" dirty="0"/>
              <a:t>Printing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To perform a print, the machine reads the design and lays down successive layers of liquid, powder, or sheet material to build the model from a series of cross sections. </a:t>
            </a:r>
          </a:p>
          <a:p>
            <a:r>
              <a:rPr lang="en-US" sz="2400" dirty="0"/>
              <a:t>These layers, which correspond to the virtual cross sections from the CAD model, are joined together or automatically fused to create the final shape. </a:t>
            </a:r>
          </a:p>
          <a:p>
            <a:r>
              <a:rPr lang="en-US" sz="2400" dirty="0"/>
              <a:t>The primary advantage of this technique is its ability to create almost any shape or geometric feature.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772400" cy="1446550"/>
          </a:xfrm>
        </p:spPr>
        <p:txBody>
          <a:bodyPr/>
          <a:lstStyle/>
          <a:p>
            <a:r>
              <a:rPr lang="en-US" dirty="0"/>
              <a:t>Finishing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Though the printer-produced resolution is sufficient for many applications, printing a slightly oversized version of the desired object in standard resolution, and then removing material with a higher-resolution subtractive process can achieve a higher-resolution.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/>
              <a:t>Different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Selective laser sintering (SLS)</a:t>
            </a:r>
          </a:p>
          <a:p>
            <a:r>
              <a:rPr lang="en-US" dirty="0" err="1"/>
              <a:t>Stereolithography</a:t>
            </a:r>
            <a:endParaRPr lang="en-US" dirty="0"/>
          </a:p>
          <a:p>
            <a:r>
              <a:rPr lang="en-US" dirty="0"/>
              <a:t>Fused deposition modeling (FDM)</a:t>
            </a:r>
          </a:p>
          <a:p>
            <a:r>
              <a:rPr lang="en-US" dirty="0"/>
              <a:t>Laminated object manufacturing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643</Words>
  <Application>Microsoft Office PowerPoint</Application>
  <PresentationFormat>On-screen Show (4:3)</PresentationFormat>
  <Paragraphs>68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Tahoma</vt:lpstr>
      <vt:lpstr>Trebuchet MS</vt:lpstr>
      <vt:lpstr>Verdana</vt:lpstr>
      <vt:lpstr>Wingdings 2</vt:lpstr>
      <vt:lpstr>Wingdings 3</vt:lpstr>
      <vt:lpstr>Facet</vt:lpstr>
      <vt:lpstr>PowerPoint Presentation</vt:lpstr>
      <vt:lpstr>Content</vt:lpstr>
      <vt:lpstr>What is 3D Printing?</vt:lpstr>
      <vt:lpstr>What is 3D Printing?</vt:lpstr>
      <vt:lpstr>General Principles</vt:lpstr>
      <vt:lpstr>Modeling</vt:lpstr>
      <vt:lpstr>Printing </vt:lpstr>
      <vt:lpstr>Finishing </vt:lpstr>
      <vt:lpstr>Different Methods</vt:lpstr>
      <vt:lpstr>Selective laser sintering (SLS)</vt:lpstr>
      <vt:lpstr>STEREOLITHOGRAPHY</vt:lpstr>
      <vt:lpstr>STEREOLITHOGRAPHY (Cont…)</vt:lpstr>
      <vt:lpstr>FDM</vt:lpstr>
      <vt:lpstr>Laminated object                  manufacturing</vt:lpstr>
      <vt:lpstr>Applications</vt:lpstr>
      <vt:lpstr>Challenges Facing 3D Printing</vt:lpstr>
      <vt:lpstr>Conclusion</vt:lpstr>
      <vt:lpstr>Reference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Sumit Thakur</dc:creator>
  <cp:lastModifiedBy>Diwakar Saini</cp:lastModifiedBy>
  <cp:revision>7</cp:revision>
  <dcterms:created xsi:type="dcterms:W3CDTF">2015-04-07T11:24:18Z</dcterms:created>
  <dcterms:modified xsi:type="dcterms:W3CDTF">2023-06-26T06:23:09Z</dcterms:modified>
</cp:coreProperties>
</file>