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70" r:id="rId2"/>
    <p:sldId id="269" r:id="rId3"/>
    <p:sldId id="266" r:id="rId4"/>
    <p:sldId id="257" r:id="rId5"/>
    <p:sldId id="258" r:id="rId6"/>
    <p:sldId id="259" r:id="rId7"/>
    <p:sldId id="264" r:id="rId8"/>
    <p:sldId id="260" r:id="rId9"/>
    <p:sldId id="268" r:id="rId10"/>
    <p:sldId id="267" r:id="rId11"/>
    <p:sldId id="265" r:id="rId12"/>
    <p:sldId id="261" r:id="rId13"/>
    <p:sldId id="262" r:id="rId14"/>
    <p:sldId id="263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83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64D72-51DC-47C4-9A8F-B62E5AC00D18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BE19E-9EC6-47FC-ABC1-3890A6A6EE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67DDD5-EB20-4E8E-AEB7-4F218CB6F7E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884613" y="8684828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232D566-80B4-4D25-B6D0-8495DDE8F8E3}" type="slidenum">
              <a:rPr lang="en-US" sz="1200">
                <a:latin typeface="Calibri" pitchFamily="34" charset="0"/>
              </a:rPr>
              <a:pPr algn="r"/>
              <a:t>1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27652" name="Rectangle 7"/>
          <p:cNvSpPr txBox="1">
            <a:spLocks noGrp="1" noChangeArrowheads="1"/>
          </p:cNvSpPr>
          <p:nvPr/>
        </p:nvSpPr>
        <p:spPr bwMode="auto">
          <a:xfrm>
            <a:off x="3884613" y="8684828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894778F-EE7F-4C77-9ADC-770E4AEC4A34}" type="slidenum">
              <a:rPr lang="en-US" sz="1200"/>
              <a:pPr algn="r"/>
              <a:t>1</a:t>
            </a:fld>
            <a:endParaRPr lang="en-US" sz="1200"/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9C19E5C-48D0-4E54-89C7-CFFDF31D0B6B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7366-139B-4306-8F56-C0467BA1C9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8518-F384-446C-8D22-8F673C7510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47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7366-139B-4306-8F56-C0467BA1C9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8518-F384-446C-8D22-8F673C7510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3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7366-139B-4306-8F56-C0467BA1C9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8518-F384-446C-8D22-8F673C7510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3462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7366-139B-4306-8F56-C0467BA1C9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8518-F384-446C-8D22-8F673C7510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570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7366-139B-4306-8F56-C0467BA1C9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8518-F384-446C-8D22-8F673C7510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5276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7366-139B-4306-8F56-C0467BA1C9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8518-F384-446C-8D22-8F673C7510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04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7366-139B-4306-8F56-C0467BA1C9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8518-F384-446C-8D22-8F673C7510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451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7366-139B-4306-8F56-C0467BA1C9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8518-F384-446C-8D22-8F673C7510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42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7366-139B-4306-8F56-C0467BA1C9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8518-F384-446C-8D22-8F673C7510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140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7366-139B-4306-8F56-C0467BA1C9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8518-F384-446C-8D22-8F673C7510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60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7366-139B-4306-8F56-C0467BA1C9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8518-F384-446C-8D22-8F673C7510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80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7366-139B-4306-8F56-C0467BA1C9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8518-F384-446C-8D22-8F673C7510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43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7366-139B-4306-8F56-C0467BA1C9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8518-F384-446C-8D22-8F673C7510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544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7366-139B-4306-8F56-C0467BA1C9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8518-F384-446C-8D22-8F673C7510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820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7366-139B-4306-8F56-C0467BA1C9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8518-F384-446C-8D22-8F673C7510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886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7366-139B-4306-8F56-C0467BA1C9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8518-F384-446C-8D22-8F673C7510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4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47366-139B-4306-8F56-C0467BA1C9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3608518-F384-446C-8D22-8F673C7510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14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pedia.com/" TargetMode="External"/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ptplanet.com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304800" y="686663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5400" dirty="0">
                <a:solidFill>
                  <a:srgbClr val="FF0000"/>
                </a:solidFill>
                <a:latin typeface="Verdana" pitchFamily="34" charset="0"/>
              </a:rPr>
              <a:t>www.studybindas.com</a:t>
            </a:r>
            <a:endParaRPr lang="en-US" sz="5400" dirty="0">
              <a:solidFill>
                <a:srgbClr val="FF9900"/>
              </a:solidFill>
            </a:endParaRPr>
          </a:p>
        </p:txBody>
      </p:sp>
      <p:sp>
        <p:nvSpPr>
          <p:cNvPr id="9221" name="Text Box 9"/>
          <p:cNvSpPr txBox="1">
            <a:spLocks noChangeArrowheads="1"/>
          </p:cNvSpPr>
          <p:nvPr/>
        </p:nvSpPr>
        <p:spPr bwMode="auto">
          <a:xfrm>
            <a:off x="533400" y="5181600"/>
            <a:ext cx="86106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Submitted To:				                   		Submitted By:</a:t>
            </a:r>
          </a:p>
          <a:p>
            <a:r>
              <a:rPr lang="en-US" b="1" dirty="0"/>
              <a:t>www.studybindas.com                                             www.studybindas.com</a:t>
            </a:r>
          </a:p>
        </p:txBody>
      </p:sp>
      <p:sp>
        <p:nvSpPr>
          <p:cNvPr id="11270" name="Rectangle 8"/>
          <p:cNvSpPr>
            <a:spLocks noChangeArrowheads="1"/>
          </p:cNvSpPr>
          <p:nvPr/>
        </p:nvSpPr>
        <p:spPr bwMode="auto">
          <a:xfrm>
            <a:off x="1219200" y="2362200"/>
            <a:ext cx="6400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FF0000"/>
                </a:solidFill>
                <a:latin typeface="+mn-lt"/>
              </a:rPr>
              <a:t>   </a:t>
            </a:r>
            <a:r>
              <a:rPr lang="en-US" sz="3600" b="1" dirty="0">
                <a:solidFill>
                  <a:srgbClr val="FF0000"/>
                </a:solidFill>
                <a:latin typeface="+mj-lt"/>
              </a:rPr>
              <a:t>Seminar </a:t>
            </a:r>
          </a:p>
          <a:p>
            <a:pPr algn="ctr">
              <a:defRPr/>
            </a:pPr>
            <a:r>
              <a:rPr lang="en-US" sz="3600" b="1" dirty="0">
                <a:solidFill>
                  <a:srgbClr val="FF0000"/>
                </a:solidFill>
                <a:latin typeface="+mj-lt"/>
              </a:rPr>
              <a:t>On</a:t>
            </a:r>
          </a:p>
          <a:p>
            <a:pPr algn="ctr">
              <a:defRPr/>
            </a:pPr>
            <a:r>
              <a:rPr lang="en-US" sz="3600" b="1" dirty="0">
                <a:solidFill>
                  <a:srgbClr val="FF0000"/>
                </a:solidFill>
                <a:latin typeface="+mj-lt"/>
                <a:cs typeface="Calibri" pitchFamily="34" charset="0"/>
              </a:rPr>
              <a:t>Social Media</a:t>
            </a:r>
            <a:endParaRPr lang="en-US" sz="3600" b="1" dirty="0">
              <a:solidFill>
                <a:srgbClr val="FF0000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Social Media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Social Networking</a:t>
            </a:r>
          </a:p>
          <a:p>
            <a:r>
              <a:rPr lang="en-US" dirty="0"/>
              <a:t>Video Sharing</a:t>
            </a:r>
          </a:p>
          <a:p>
            <a:r>
              <a:rPr lang="en-US" dirty="0"/>
              <a:t>Live-Streaming</a:t>
            </a:r>
          </a:p>
          <a:p>
            <a:r>
              <a:rPr lang="en-US" dirty="0" err="1"/>
              <a:t>Microblogging</a:t>
            </a:r>
            <a:endParaRPr lang="en-US" dirty="0"/>
          </a:p>
          <a:p>
            <a:r>
              <a:rPr lang="en-US" dirty="0"/>
              <a:t>Blogging</a:t>
            </a:r>
          </a:p>
          <a:p>
            <a:r>
              <a:rPr lang="en-US" dirty="0"/>
              <a:t>Social News</a:t>
            </a:r>
          </a:p>
          <a:p>
            <a:r>
              <a:rPr lang="en-US" dirty="0"/>
              <a:t>Photo Sharing</a:t>
            </a:r>
          </a:p>
          <a:p>
            <a:r>
              <a:rPr lang="en-US" dirty="0"/>
              <a:t>Content </a:t>
            </a:r>
            <a:r>
              <a:rPr lang="en-US" dirty="0" err="1"/>
              <a:t>Curation</a:t>
            </a:r>
            <a:endParaRPr lang="en-US" dirty="0"/>
          </a:p>
          <a:p>
            <a:r>
              <a:rPr lang="en-US" dirty="0"/>
              <a:t>Wikis</a:t>
            </a:r>
          </a:p>
          <a:p>
            <a:pPr>
              <a:buNone/>
            </a:pP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Why is Social Media Presence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    A good reputation can be used to buy cooperation from others, even from people we have never met 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Advantages</a:t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Compelling and relevant content will grab the attention of potential customers and increase brand visibility</a:t>
            </a:r>
          </a:p>
          <a:p>
            <a:r>
              <a:rPr lang="en-US" dirty="0"/>
              <a:t>You can respond almost instantly to industry developments and become heard in your field</a:t>
            </a:r>
          </a:p>
          <a:p>
            <a:r>
              <a:rPr lang="en-US" dirty="0"/>
              <a:t>It can be much cheaper than traditional advertising and promotional activities</a:t>
            </a:r>
          </a:p>
          <a:p>
            <a:r>
              <a:rPr lang="en-US" dirty="0"/>
              <a:t>Social content can indirectly boost links to website content by appearing in universal search results, improving search traffic and online sales</a:t>
            </a:r>
          </a:p>
          <a:p>
            <a:r>
              <a:rPr lang="en-US" dirty="0"/>
              <a:t>You can deliver improved customer service and respond effectively to feedback</a:t>
            </a:r>
          </a:p>
          <a:p>
            <a:r>
              <a:rPr lang="en-US" dirty="0"/>
              <a:t>Customers can find you through new channels, generating more leads</a:t>
            </a:r>
          </a:p>
          <a:p>
            <a:r>
              <a:rPr lang="en-US" dirty="0"/>
              <a:t>Increased loyalty and advocacy from the customers you've connected with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Disadvantages</a:t>
            </a:r>
            <a:br>
              <a:rPr lang="en-US" b="1" dirty="0">
                <a:latin typeface="Comic Sans MS" pitchFamily="66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will need to commit resources to managing your social media presence, responding to feedback and producing new content</a:t>
            </a:r>
          </a:p>
          <a:p>
            <a:r>
              <a:rPr lang="en-US" dirty="0"/>
              <a:t>It can be difficult to quantify the return on investment and the value of one channel over another</a:t>
            </a:r>
          </a:p>
          <a:p>
            <a:r>
              <a:rPr lang="en-US" dirty="0"/>
              <a:t>Ineffective use - for example, using the network to push for sales without engaging with customers, or failing to respond to negative feedback - may damage your reputation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    The use of social media aims to improve public perception, but the Trust’s campaigns have also shown savings in time and money. </a:t>
            </a:r>
          </a:p>
          <a:p>
            <a:pPr>
              <a:buNone/>
            </a:pPr>
            <a:r>
              <a:rPr lang="en-US" dirty="0"/>
              <a:t>    For example, each recruitment campaign by the Trust used to take about 53 days and cost around £2,400 per person hired. By using social media, costs have now been reduced to about £800 per person hired and the time taken to recruit is down to 42 days.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hlinkClick r:id="rId2"/>
              </a:rPr>
              <a:t>www.google.com</a:t>
            </a:r>
            <a:r>
              <a:rPr lang="en-US" b="1" u="sng" dirty="0"/>
              <a:t> </a:t>
            </a:r>
            <a:endParaRPr lang="en-US" dirty="0"/>
          </a:p>
          <a:p>
            <a:r>
              <a:rPr lang="en-US" b="1" u="sng" dirty="0">
                <a:hlinkClick r:id="rId3"/>
              </a:rPr>
              <a:t>www.wikipedia.com</a:t>
            </a:r>
            <a:r>
              <a:rPr lang="en-US" b="1" u="sng" dirty="0"/>
              <a:t> </a:t>
            </a:r>
            <a:endParaRPr lang="en-US" dirty="0"/>
          </a:p>
          <a:p>
            <a:r>
              <a:rPr lang="en-US" b="1" u="sng" dirty="0"/>
              <a:t>www.studybindas.com</a:t>
            </a:r>
            <a:endParaRPr lang="en-US" dirty="0"/>
          </a:p>
          <a:p>
            <a:r>
              <a:rPr lang="en-US" b="1" u="sng" dirty="0">
                <a:hlinkClick r:id="rId4"/>
              </a:rPr>
              <a:t>www.pptplanet.com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85786" y="2786058"/>
            <a:ext cx="7756263" cy="1054250"/>
          </a:xfrm>
        </p:spPr>
        <p:txBody>
          <a:bodyPr>
            <a:normAutofit fontScale="90000"/>
          </a:bodyPr>
          <a:lstStyle/>
          <a:p>
            <a:r>
              <a:rPr lang="en-US" sz="7200" dirty="0"/>
              <a:t>Thanks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Introduction</a:t>
            </a:r>
          </a:p>
          <a:p>
            <a:r>
              <a:rPr lang="en-US" sz="2800" dirty="0"/>
              <a:t>What is Social Media?</a:t>
            </a:r>
          </a:p>
          <a:p>
            <a:r>
              <a:rPr lang="en-US" sz="2800" dirty="0"/>
              <a:t>Some Examples of Social Media </a:t>
            </a:r>
          </a:p>
          <a:p>
            <a:r>
              <a:rPr lang="en-US" sz="2800" dirty="0"/>
              <a:t>Types of Social Media </a:t>
            </a:r>
          </a:p>
          <a:p>
            <a:r>
              <a:rPr lang="en-US" sz="2800" dirty="0"/>
              <a:t>Why is Social Media Presence Important?</a:t>
            </a:r>
          </a:p>
          <a:p>
            <a:r>
              <a:rPr lang="en-US" sz="2800" dirty="0"/>
              <a:t>Advantages</a:t>
            </a:r>
          </a:p>
          <a:p>
            <a:r>
              <a:rPr lang="en-US" sz="2800" dirty="0"/>
              <a:t>Disadvantages</a:t>
            </a:r>
          </a:p>
          <a:p>
            <a:r>
              <a:rPr lang="en-US" sz="2800" dirty="0"/>
              <a:t>Conclusion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229600" cy="4876800"/>
          </a:xfrm>
        </p:spPr>
        <p:txBody>
          <a:bodyPr>
            <a:normAutofit fontScale="90000"/>
          </a:bodyPr>
          <a:lstStyle/>
          <a:p>
            <a:pPr lvl="0" algn="l" fontAlgn="base">
              <a:spcAft>
                <a:spcPct val="0"/>
              </a:spcAft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Social media is the collective of online communications channels dedicated to community-based input, interaction, content-sharing and collaboration.</a:t>
            </a:r>
            <a:b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Websites and applications dedicated to forums, </a:t>
            </a:r>
            <a:r>
              <a:rPr kumimoji="0" lang="en-US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microblogging</a:t>
            </a: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, social networking, social bookmarking, social </a:t>
            </a:r>
            <a:r>
              <a:rPr kumimoji="0" lang="en-US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curation</a:t>
            </a: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, and wikis are among the different types of social media.</a:t>
            </a:r>
            <a:b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lang="en-US" dirty="0"/>
          </a:p>
        </p:txBody>
      </p:sp>
      <p:sp>
        <p:nvSpPr>
          <p:cNvPr id="23553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80946"/>
            <a:ext cx="807720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Introduction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Social Media?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 Network</a:t>
            </a:r>
          </a:p>
          <a:p>
            <a:r>
              <a:rPr lang="en-US" dirty="0"/>
              <a:t>User Generated Content (UGC)</a:t>
            </a:r>
          </a:p>
          <a:p>
            <a:r>
              <a:rPr lang="en-US" dirty="0"/>
              <a:t>Social Bookmarking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Social Network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Online communities of people who share interests and activities, </a:t>
            </a:r>
          </a:p>
          <a:p>
            <a:r>
              <a:rPr lang="en-US" dirty="0"/>
              <a:t>… or who are interested in exploring the interests and activities of others.</a:t>
            </a:r>
          </a:p>
          <a:p>
            <a:r>
              <a:rPr lang="en-US" dirty="0"/>
              <a:t>Examples: </a:t>
            </a:r>
            <a:r>
              <a:rPr lang="en-US" dirty="0" err="1"/>
              <a:t>Facebook</a:t>
            </a:r>
            <a:r>
              <a:rPr lang="en-US" dirty="0"/>
              <a:t>, MySpace, LinkedIn, </a:t>
            </a:r>
            <a:r>
              <a:rPr lang="en-US" dirty="0" err="1"/>
              <a:t>Orkut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User Generated Content (UGC)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Or Consumer Generated Media (CGM)</a:t>
            </a:r>
          </a:p>
          <a:p>
            <a:r>
              <a:rPr lang="en-US" dirty="0"/>
              <a:t>Defined: Media content that is publicly available and produced by end-users (user).</a:t>
            </a:r>
          </a:p>
          <a:p>
            <a:r>
              <a:rPr lang="en-US" dirty="0"/>
              <a:t>Usually supported by a social network</a:t>
            </a:r>
          </a:p>
          <a:p>
            <a:r>
              <a:rPr lang="en-US" dirty="0"/>
              <a:t>Examples: Blogs, Micro-blogs, YouTube video, </a:t>
            </a:r>
            <a:r>
              <a:rPr lang="en-US" dirty="0" err="1"/>
              <a:t>Flickr</a:t>
            </a:r>
            <a:r>
              <a:rPr lang="en-US" dirty="0"/>
              <a:t> photos, Wiki content, </a:t>
            </a:r>
            <a:r>
              <a:rPr lang="en-US" dirty="0" err="1"/>
              <a:t>Facebook</a:t>
            </a:r>
            <a:r>
              <a:rPr lang="en-US" dirty="0"/>
              <a:t> wall posts, Second Life…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Social Bookmarking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295400"/>
            <a:ext cx="7315200" cy="32004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800" dirty="0"/>
              <a:t>A method for Internet users to store, organize, search, and manage bookmarks of web pages on the Internet with the help of metadata.</a:t>
            </a:r>
          </a:p>
          <a:p>
            <a:pPr eaLnBrk="1" hangingPunct="1"/>
            <a:r>
              <a:rPr lang="en-US" sz="2800" dirty="0"/>
              <a:t>Based on communities; </a:t>
            </a:r>
          </a:p>
          <a:p>
            <a:pPr lvl="1" eaLnBrk="1" hangingPunct="1"/>
            <a:r>
              <a:rPr lang="en-US" dirty="0"/>
              <a:t>The more people who bookmark a piece of content, the more value it is determined to have.</a:t>
            </a:r>
          </a:p>
          <a:p>
            <a:pPr eaLnBrk="1" hangingPunct="1"/>
            <a:r>
              <a:rPr lang="en-US" sz="2800" dirty="0"/>
              <a:t>Examples: </a:t>
            </a:r>
            <a:r>
              <a:rPr lang="en-US" sz="2800" dirty="0" err="1"/>
              <a:t>Digg</a:t>
            </a:r>
            <a:r>
              <a:rPr lang="en-US" sz="2800" dirty="0"/>
              <a:t>, Del.icio.us, </a:t>
            </a:r>
            <a:r>
              <a:rPr lang="en-US" sz="2800" dirty="0" err="1"/>
              <a:t>StumbleUpon</a:t>
            </a:r>
            <a:r>
              <a:rPr lang="en-US" sz="2800" dirty="0"/>
              <a:t>, and </a:t>
            </a:r>
            <a:r>
              <a:rPr lang="en-US" sz="2800" dirty="0" err="1"/>
              <a:t>Reddit</a:t>
            </a:r>
            <a:r>
              <a:rPr lang="en-US" sz="2800" dirty="0"/>
              <a:t>,</a:t>
            </a:r>
          </a:p>
        </p:txBody>
      </p:sp>
      <p:sp>
        <p:nvSpPr>
          <p:cNvPr id="12300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EE1562-6DB4-4D55-BFA6-AE3EA0554463}" type="slidenum">
              <a:rPr lang="en-US"/>
              <a:pPr/>
              <a:t>7</a:t>
            </a:fld>
            <a:endParaRPr lang="en-US"/>
          </a:p>
        </p:txBody>
      </p:sp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4648200"/>
            <a:ext cx="10572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4943475"/>
            <a:ext cx="12192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8400" y="5238750"/>
            <a:ext cx="14097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76675" y="4648200"/>
            <a:ext cx="14573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86200" y="4953000"/>
            <a:ext cx="12096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86200" y="5257800"/>
            <a:ext cx="10668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Picture 1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29200" y="4648200"/>
            <a:ext cx="1333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Picture 1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29200" y="4953000"/>
            <a:ext cx="14668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Some Examples of Social 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/>
              <a:t>FACEBOOK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                                        TWITTER 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ORKUT 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                                              MYSPACE </a:t>
            </a:r>
          </a:p>
        </p:txBody>
      </p:sp>
      <p:pic>
        <p:nvPicPr>
          <p:cNvPr id="4" name="Picture 2" descr="C:\Users\pappu\Desktop\ecommerce\fb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1676400"/>
            <a:ext cx="1676400" cy="112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pappu\Desktop\ecommerce\my spa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5181600"/>
            <a:ext cx="2057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C:\Users\pappu\Desktop\ecommerce\presentation\orku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3810000"/>
            <a:ext cx="1371599" cy="1156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2" descr="Image result for twitter image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77000" y="2819400"/>
            <a:ext cx="1600200" cy="10309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Continue…..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pPr>
              <a:buNone/>
            </a:pPr>
            <a:r>
              <a:rPr lang="en-US" dirty="0"/>
              <a:t> YouTube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                                            </a:t>
            </a:r>
            <a:r>
              <a:rPr lang="en-US" dirty="0" err="1"/>
              <a:t>Pinterest</a:t>
            </a:r>
            <a:r>
              <a:rPr lang="en-US" dirty="0"/>
              <a:t>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err="1"/>
              <a:t>Linkedin</a:t>
            </a:r>
            <a:endParaRPr lang="en-US" dirty="0"/>
          </a:p>
        </p:txBody>
      </p:sp>
      <p:pic>
        <p:nvPicPr>
          <p:cNvPr id="25602" name="Picture 2" descr="Image result for youtube 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600200"/>
            <a:ext cx="1447800" cy="1447800"/>
          </a:xfrm>
          <a:prstGeom prst="rect">
            <a:avLst/>
          </a:prstGeom>
          <a:noFill/>
        </p:spPr>
      </p:pic>
      <p:pic>
        <p:nvPicPr>
          <p:cNvPr id="25604" name="Picture 4" descr="Image result for pinterest 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3124200"/>
            <a:ext cx="2133600" cy="1600200"/>
          </a:xfrm>
          <a:prstGeom prst="rect">
            <a:avLst/>
          </a:prstGeom>
          <a:noFill/>
        </p:spPr>
      </p:pic>
      <p:pic>
        <p:nvPicPr>
          <p:cNvPr id="25606" name="Picture 6" descr="Image result for linkedin imag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4953000"/>
            <a:ext cx="2166258" cy="1219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</TotalTime>
  <Words>624</Words>
  <Application>Microsoft Office PowerPoint</Application>
  <PresentationFormat>On-screen Show (4:3)</PresentationFormat>
  <Paragraphs>90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Comic Sans MS</vt:lpstr>
      <vt:lpstr>Trebuchet MS</vt:lpstr>
      <vt:lpstr>Verdana</vt:lpstr>
      <vt:lpstr>Wingdings 3</vt:lpstr>
      <vt:lpstr>Facet</vt:lpstr>
      <vt:lpstr>PowerPoint Presentation</vt:lpstr>
      <vt:lpstr>Content</vt:lpstr>
      <vt:lpstr>Social media is the collective of online communications channels dedicated to community-based input, interaction, content-sharing and collaboration. Websites and applications dedicated to forums, microblogging, social networking, social bookmarking, social curation, and wikis are among the different types of social media. </vt:lpstr>
      <vt:lpstr>What is Social Media?</vt:lpstr>
      <vt:lpstr>Social Network </vt:lpstr>
      <vt:lpstr>User Generated Content (UGC) </vt:lpstr>
      <vt:lpstr>Social Bookmarking</vt:lpstr>
      <vt:lpstr>Some Examples of Social Media</vt:lpstr>
      <vt:lpstr>Continue…..</vt:lpstr>
      <vt:lpstr>Types of Social Media </vt:lpstr>
      <vt:lpstr>Why is Social Media Presence Important?</vt:lpstr>
      <vt:lpstr>Advantages </vt:lpstr>
      <vt:lpstr>Disadvantages </vt:lpstr>
      <vt:lpstr>Conclusion</vt:lpstr>
      <vt:lpstr>References </vt:lpstr>
      <vt:lpstr>Thanks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Social Media?</dc:title>
  <dc:creator>Sumit Thakur</dc:creator>
  <cp:lastModifiedBy>Diwakar Saini</cp:lastModifiedBy>
  <cp:revision>8</cp:revision>
  <dcterms:created xsi:type="dcterms:W3CDTF">2017-01-21T11:43:50Z</dcterms:created>
  <dcterms:modified xsi:type="dcterms:W3CDTF">2024-10-11T14:50:14Z</dcterms:modified>
</cp:coreProperties>
</file>